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</p:sldIdLst>
  <p:sldSz cx="7199313" cy="5616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15E"/>
    <a:srgbClr val="1F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19195"/>
            <a:ext cx="6119416" cy="1955400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950003"/>
            <a:ext cx="5399485" cy="13560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755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2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99030"/>
            <a:ext cx="1552352" cy="47597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99030"/>
            <a:ext cx="4567064" cy="475978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323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97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400245"/>
            <a:ext cx="6209407" cy="2336339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758687"/>
            <a:ext cx="6209407" cy="1228625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13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95153"/>
            <a:ext cx="3059708" cy="356366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95153"/>
            <a:ext cx="3059708" cy="356366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27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99032"/>
            <a:ext cx="6209407" cy="108561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76841"/>
            <a:ext cx="3045646" cy="6747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051610"/>
            <a:ext cx="3045646" cy="301760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76841"/>
            <a:ext cx="3060646" cy="6747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051610"/>
            <a:ext cx="3060646" cy="301760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623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353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2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4438"/>
            <a:ext cx="2321966" cy="1310534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08684"/>
            <a:ext cx="3644652" cy="3991409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84972"/>
            <a:ext cx="2321966" cy="3121620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66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4438"/>
            <a:ext cx="2321966" cy="1310534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08684"/>
            <a:ext cx="3644652" cy="3991409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84972"/>
            <a:ext cx="2321966" cy="3121620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728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99032"/>
            <a:ext cx="6209407" cy="108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95153"/>
            <a:ext cx="6209407" cy="356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205734"/>
            <a:ext cx="1619845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4F53-DDA4-4FA4-894D-8224FAB1D4CF}" type="datetimeFigureOut">
              <a:rPr lang="sk-SK" smtClean="0"/>
              <a:t>20. 2. 2019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205734"/>
            <a:ext cx="2429768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205734"/>
            <a:ext cx="1619845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D44C-A12E-4CEA-B312-1A5481DCC3B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63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" y="2110740"/>
            <a:ext cx="719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PYTHON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26" y="2469197"/>
            <a:ext cx="800100" cy="8763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658040" y="5247243"/>
            <a:ext cx="25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RNDr. Gabriela K</a:t>
            </a:r>
            <a:r>
              <a:rPr lang="sk-SK" dirty="0" smtClean="0">
                <a:solidFill>
                  <a:schemeClr val="bg1"/>
                </a:solidFill>
              </a:rPr>
              <a:t>övesiová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43433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4"/>
            <a:ext cx="647699" cy="78168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415"/>
            <a:ext cx="647699" cy="7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4"/>
            <a:ext cx="647699" cy="78168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4"/>
            <a:ext cx="472439" cy="78168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415"/>
            <a:ext cx="47243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4"/>
            <a:ext cx="419099" cy="78168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415"/>
            <a:ext cx="41909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15"/>
            <a:ext cx="579119" cy="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6</Words>
  <Application>Microsoft Office PowerPoint</Application>
  <PresentationFormat>Vlastná</PresentationFormat>
  <Paragraphs>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gabca25</dc:creator>
  <cp:lastModifiedBy>gabca25</cp:lastModifiedBy>
  <cp:revision>5</cp:revision>
  <dcterms:created xsi:type="dcterms:W3CDTF">2019-02-19T14:37:36Z</dcterms:created>
  <dcterms:modified xsi:type="dcterms:W3CDTF">2019-02-20T14:57:11Z</dcterms:modified>
</cp:coreProperties>
</file>